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400" d="100"/>
          <a:sy n="400" d="100"/>
        </p:scale>
        <p:origin x="-15144" y="-83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693722-0470-4E08-87A7-B36B9A6A18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CB99506-463D-4E9E-BF31-2865C87F6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A67240-E192-4EA7-A81D-1535D852B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A55D50F-19B9-4A47-91F2-AB6A5A08D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288167-DDF0-4CFA-A9A4-87751CA80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472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62056-549F-4D97-B83C-31B2A3A3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716279F-2939-4B10-8884-81BEC3266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BDD008-139A-4124-8652-2C342A740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76BB4B-E942-454B-8C7E-B41A276D6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783C27-CD6B-4811-9919-5F7A02456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46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51B2DD1-09C0-43AC-B86F-652D061339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B02EB1D-5081-4E58-BC2B-E67C339B93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BCE19C-0B83-4FEB-A5B8-DFE433EA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BEC01B-6B86-421F-92ED-68BDA0BD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02A8D9-5B25-466F-BC2A-EAAEF4BF4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864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42164A-8548-4F85-A6F7-571520E1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3CFB4E-327D-4D59-A88D-5A8FF01ED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1C1397-AC4D-409D-ABFF-EEB13ED0E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18742A4-183B-4ABB-B164-041BD063F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20C1D5-210E-4FF6-8EE3-38FF64C92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84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146A92-E822-4A6D-97FF-E1F70F09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80E39B-F02A-42B8-B167-3864E2BD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947EB0-8D59-4477-9F3B-9E763A225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D962B1-815E-4335-A0E4-7F5167E78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CA5200-57CD-4215-9BF2-11C25D90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732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05C8E5-090B-4B40-9C3E-7385C650F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01E525F-1AA7-47F3-8AD4-DDD47FC247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534FA9E-D6B3-4CA8-8B2B-3E56FBB8F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BA1266E-6291-4095-BBDB-71530E885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68B1DD1-C029-4267-BF65-FBBE1C7AD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06973C7-6F3E-49CE-95B9-9885EB46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40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0FE963-9C0C-4B0D-94FC-A5DBB462B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ECEDAA9-A3D5-4350-B95B-6EAD643FB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F0EB83B-0C6E-41D3-A7BD-AAD3C6484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17DE4F-B53D-4C4E-9DD5-0C44D3350F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EE67837-7809-4B29-8785-2F83CAA97B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5258488-1348-4531-907A-0CB835E23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0F5104-F8C3-4DE3-976D-042C00D1C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6C8031D-B4D1-4761-A265-8A7AFFDCD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325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E9292A-02AA-480D-ABDE-DA8F634CB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DFB5EC6-67DB-4C11-8663-DE0AE2CA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A4D3986-0E1C-4B57-81BE-A939729F6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DA8FF13-13D6-427F-8E9E-F59829C1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24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9D50A02-FE82-4426-B5B6-6C8274A0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352D68A-F4D0-4E13-BCE8-57FE64AAA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974B8B8-20F6-43CB-BECD-D957D5E3E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126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39CD84-5AF2-4AAE-BA31-E782219AA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A95032-BFB8-4E9B-8ACF-03ECC35AC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470C625-71C7-4FE9-88A0-38886CA3A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8DEE10-F1A4-465B-9C5C-FE38003B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A1A907B-B4C6-4978-847A-F819B9CFD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A308062-545E-47C3-8545-E7EBA8C1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281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35755C-9FA3-4F52-A0EA-B1CB9F89A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1DB5C00-FD2F-4C92-8A55-8003AFA874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3212410-3B3C-4F77-A72E-63B2CB707C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876680-5574-401D-B476-80E829C70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DF8E7A6-C96A-4D18-80B2-17E70DA8E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9E05DBA-39E0-4417-B366-0409D8789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98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5D44C2-FBC5-49F2-80B9-FBD850CEF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02FCBEE-5C03-4297-A272-52B4E1ACF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6E3227-54CF-4433-9F5F-D3F55193D9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409C1-215B-48D5-9634-A62CAC460248}" type="datetimeFigureOut">
              <a:rPr lang="en-GB" smtClean="0"/>
              <a:t>07/03/2020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723C46A-BDD5-4507-80C5-18B00470B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27A74F-E1F4-490E-ADD3-E6417088B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23B45-C3EB-4696-AF72-A87409C036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351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>
            <a:extLst>
              <a:ext uri="{FF2B5EF4-FFF2-40B4-BE49-F238E27FC236}">
                <a16:creationId xmlns:a16="http://schemas.microsoft.com/office/drawing/2014/main" id="{E34A8B45-7399-44F9-A7C1-6C4BDD88EC7D}"/>
              </a:ext>
            </a:extLst>
          </p:cNvPr>
          <p:cNvGrpSpPr/>
          <p:nvPr/>
        </p:nvGrpSpPr>
        <p:grpSpPr>
          <a:xfrm>
            <a:off x="7227094" y="3798151"/>
            <a:ext cx="629026" cy="629026"/>
            <a:chOff x="7501443" y="4072500"/>
            <a:chExt cx="354677" cy="354677"/>
          </a:xfrm>
        </p:grpSpPr>
        <p:pic>
          <p:nvPicPr>
            <p:cNvPr id="22" name="그래픽 21" descr="Wi Fi">
              <a:extLst>
                <a:ext uri="{FF2B5EF4-FFF2-40B4-BE49-F238E27FC236}">
                  <a16:creationId xmlns:a16="http://schemas.microsoft.com/office/drawing/2014/main" id="{C353C48C-9826-4F48-9557-D6B812B26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01443" y="4072500"/>
              <a:ext cx="354677" cy="354677"/>
            </a:xfrm>
            <a:prstGeom prst="rect">
              <a:avLst/>
            </a:prstGeom>
          </p:spPr>
        </p:pic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4271589F-5F1E-418C-9236-642D5E64577A}"/>
                </a:ext>
              </a:extLst>
            </p:cNvPr>
            <p:cNvGrpSpPr/>
            <p:nvPr/>
          </p:nvGrpSpPr>
          <p:grpSpPr>
            <a:xfrm rot="2700000">
              <a:off x="7538450" y="4095555"/>
              <a:ext cx="283169" cy="283169"/>
              <a:chOff x="5518727" y="3650498"/>
              <a:chExt cx="665018" cy="665018"/>
            </a:xfrm>
          </p:grpSpPr>
          <p:sp>
            <p:nvSpPr>
              <p:cNvPr id="23" name="원형: 비어 있음 22">
                <a:extLst>
                  <a:ext uri="{FF2B5EF4-FFF2-40B4-BE49-F238E27FC236}">
                    <a16:creationId xmlns:a16="http://schemas.microsoft.com/office/drawing/2014/main" id="{E7A673A5-2FC2-48F3-8277-519FCEFFEC4D}"/>
                  </a:ext>
                </a:extLst>
              </p:cNvPr>
              <p:cNvSpPr/>
              <p:nvPr/>
            </p:nvSpPr>
            <p:spPr>
              <a:xfrm rot="2700000">
                <a:off x="5518727" y="3650498"/>
                <a:ext cx="665018" cy="665018"/>
              </a:xfrm>
              <a:prstGeom prst="donut">
                <a:avLst>
                  <a:gd name="adj" fmla="val 9566"/>
                </a:avLst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86F513AF-41D6-495B-8967-DDCB7DF6C4FC}"/>
                  </a:ext>
                </a:extLst>
              </p:cNvPr>
              <p:cNvSpPr/>
              <p:nvPr/>
            </p:nvSpPr>
            <p:spPr>
              <a:xfrm>
                <a:off x="5802948" y="3671673"/>
                <a:ext cx="81646" cy="606605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0095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 형철</dc:creator>
  <cp:lastModifiedBy>이 형철</cp:lastModifiedBy>
  <cp:revision>2</cp:revision>
  <dcterms:created xsi:type="dcterms:W3CDTF">2020-03-07T00:05:52Z</dcterms:created>
  <dcterms:modified xsi:type="dcterms:W3CDTF">2020-03-07T00:23:32Z</dcterms:modified>
</cp:coreProperties>
</file>